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65" r:id="rId3"/>
    <p:sldId id="281" r:id="rId4"/>
    <p:sldId id="269" r:id="rId5"/>
    <p:sldId id="275" r:id="rId6"/>
    <p:sldId id="276" r:id="rId7"/>
    <p:sldId id="277" r:id="rId8"/>
    <p:sldId id="283" r:id="rId9"/>
    <p:sldId id="270" r:id="rId10"/>
    <p:sldId id="271" r:id="rId11"/>
    <p:sldId id="272" r:id="rId12"/>
    <p:sldId id="274" r:id="rId13"/>
    <p:sldId id="284" r:id="rId14"/>
    <p:sldId id="285" r:id="rId15"/>
    <p:sldId id="286" r:id="rId16"/>
    <p:sldId id="278" r:id="rId17"/>
    <p:sldId id="279" r:id="rId18"/>
    <p:sldId id="280" r:id="rId19"/>
    <p:sldId id="282" r:id="rId20"/>
    <p:sldId id="267" r:id="rId21"/>
    <p:sldId id="26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D4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96" autoAdjust="0"/>
  </p:normalViewPr>
  <p:slideViewPr>
    <p:cSldViewPr snapToGrid="0">
      <p:cViewPr varScale="1">
        <p:scale>
          <a:sx n="63" d="100"/>
          <a:sy n="63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现在语音交互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触发的常见类型有：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）语音触发：例如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siri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）触觉触发：按下按钮或者切换空间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）动作触发：在传感器前完成某种手势动作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）设备自己触发：事先预定好的设置触发设备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92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download wheel file of pyqt5-tools from https://pypi.org/project/pyqt5-tools/#files and install</a:t>
            </a:r>
            <a:r>
              <a:rPr lang="en-US" baseline="0" dirty="0" smtClean="0"/>
              <a:t> the package using pip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HUMAN COMPUTER INTERACTION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rew.s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fd.uci.edu/~gohlke/pythonlibs/#pyaudi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ypi.org/project/wit/" TargetMode="External"/><Relationship Id="rId3" Type="http://schemas.openxmlformats.org/officeDocument/2006/relationships/hyperlink" Target="https://pypi.org/project/assemblyai/" TargetMode="External"/><Relationship Id="rId7" Type="http://schemas.openxmlformats.org/officeDocument/2006/relationships/hyperlink" Target="https://pypi.org/project/watson-developer-cloud/" TargetMode="External"/><Relationship Id="rId2" Type="http://schemas.openxmlformats.org/officeDocument/2006/relationships/hyperlink" Target="https://pypi.org/project/api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pi.org/project/SpeechRecognition/" TargetMode="External"/><Relationship Id="rId5" Type="http://schemas.openxmlformats.org/officeDocument/2006/relationships/hyperlink" Target="https://pypi.org/project/pocketsphinx/" TargetMode="External"/><Relationship Id="rId4" Type="http://schemas.openxmlformats.org/officeDocument/2006/relationships/hyperlink" Target="https://pypi.org/project/google-cloud-speech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fd.uci.edu/~gohlke/pythonlibs/#pocketsphin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1: Automatic Speech Recognition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 smtClean="0"/>
              <a:t>PocketSphinx</a:t>
            </a:r>
            <a:r>
              <a:rPr lang="en-US" dirty="0" smtClean="0"/>
              <a:t> </a:t>
            </a:r>
            <a:r>
              <a:rPr lang="en-US" altLang="zh-CN" dirty="0"/>
              <a:t> (Windows)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.</a:t>
            </a:r>
            <a:r>
              <a:rPr lang="en-US" dirty="0" err="1" smtClean="0"/>
              <a:t>whl</a:t>
            </a:r>
            <a:r>
              <a:rPr lang="en-US" dirty="0" smtClean="0"/>
              <a:t> file in command window using the following command</a:t>
            </a:r>
          </a:p>
          <a:p>
            <a:pPr lvl="1"/>
            <a:r>
              <a:rPr lang="en-US" dirty="0"/>
              <a:t>python -m pip install </a:t>
            </a:r>
            <a:r>
              <a:rPr lang="en-US" dirty="0" err="1"/>
              <a:t>pocketsphinx‑</a:t>
            </a:r>
            <a:r>
              <a:rPr lang="en-US" b="1" dirty="0" err="1"/>
              <a:t>downloaded_wheel</a:t>
            </a:r>
            <a:r>
              <a:rPr lang="en-US" dirty="0" err="1"/>
              <a:t>.whl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647"/>
          <a:stretch/>
        </p:blipFill>
        <p:spPr>
          <a:xfrm>
            <a:off x="98172" y="2178576"/>
            <a:ext cx="8950036" cy="15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Pycharm</a:t>
            </a:r>
            <a:endParaRPr lang="en-US" dirty="0" smtClean="0"/>
          </a:p>
          <a:p>
            <a:pPr lvl="1"/>
            <a:r>
              <a:rPr lang="en-US" dirty="0"/>
              <a:t>Edit </a:t>
            </a:r>
            <a:r>
              <a:rPr lang="en-US" dirty="0" err="1" smtClean="0"/>
              <a:t>pyvenv.cfg</a:t>
            </a:r>
            <a:r>
              <a:rPr lang="en-US" dirty="0" smtClean="0"/>
              <a:t> in </a:t>
            </a:r>
            <a:r>
              <a:rPr lang="en-US" smtClean="0"/>
              <a:t>Pycharm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Restart </a:t>
            </a:r>
            <a:r>
              <a:rPr lang="en-US" dirty="0" err="1"/>
              <a:t>Pycharm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856"/>
            <a:ext cx="3980077" cy="35125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84" y="4506221"/>
            <a:ext cx="7938816" cy="1141053"/>
          </a:xfrm>
          <a:prstGeom prst="rect">
            <a:avLst/>
          </a:prstGeom>
        </p:spPr>
      </p:pic>
      <p:sp>
        <p:nvSpPr>
          <p:cNvPr id="18" name="下箭头 10"/>
          <p:cNvSpPr/>
          <p:nvPr/>
        </p:nvSpPr>
        <p:spPr>
          <a:xfrm rot="17627865">
            <a:off x="2241335" y="2968926"/>
            <a:ext cx="523450" cy="2029535"/>
          </a:xfrm>
          <a:custGeom>
            <a:avLst/>
            <a:gdLst>
              <a:gd name="connsiteX0" fmla="*/ 0 w 665018"/>
              <a:gd name="connsiteY0" fmla="*/ 706581 h 1039090"/>
              <a:gd name="connsiteX1" fmla="*/ 166255 w 665018"/>
              <a:gd name="connsiteY1" fmla="*/ 706581 h 1039090"/>
              <a:gd name="connsiteX2" fmla="*/ 166255 w 665018"/>
              <a:gd name="connsiteY2" fmla="*/ 0 h 1039090"/>
              <a:gd name="connsiteX3" fmla="*/ 498764 w 665018"/>
              <a:gd name="connsiteY3" fmla="*/ 0 h 1039090"/>
              <a:gd name="connsiteX4" fmla="*/ 498764 w 665018"/>
              <a:gd name="connsiteY4" fmla="*/ 706581 h 1039090"/>
              <a:gd name="connsiteX5" fmla="*/ 665018 w 665018"/>
              <a:gd name="connsiteY5" fmla="*/ 706581 h 1039090"/>
              <a:gd name="connsiteX6" fmla="*/ 332509 w 665018"/>
              <a:gd name="connsiteY6" fmla="*/ 1039090 h 1039090"/>
              <a:gd name="connsiteX7" fmla="*/ 0 w 665018"/>
              <a:gd name="connsiteY7" fmla="*/ 706581 h 1039090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166255 w 665018"/>
              <a:gd name="connsiteY2" fmla="*/ 206836 h 1245926"/>
              <a:gd name="connsiteX3" fmla="*/ 328372 w 665018"/>
              <a:gd name="connsiteY3" fmla="*/ 0 h 1245926"/>
              <a:gd name="connsiteX4" fmla="*/ 498764 w 665018"/>
              <a:gd name="connsiteY4" fmla="*/ 913417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98764 w 665018"/>
              <a:gd name="connsiteY4" fmla="*/ 913417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34688 w 665018"/>
              <a:gd name="connsiteY4" fmla="*/ 1028976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238438 w 665018"/>
              <a:gd name="connsiteY1" fmla="*/ 1033695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34688 w 665018"/>
              <a:gd name="connsiteY4" fmla="*/ 1028976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22300"/>
              <a:gd name="connsiteY0" fmla="*/ 913417 h 1245926"/>
              <a:gd name="connsiteX1" fmla="*/ 238438 w 622300"/>
              <a:gd name="connsiteY1" fmla="*/ 1033695 h 1245926"/>
              <a:gd name="connsiteX2" fmla="*/ 319453 w 622300"/>
              <a:gd name="connsiteY2" fmla="*/ 12985 h 1245926"/>
              <a:gd name="connsiteX3" fmla="*/ 328372 w 622300"/>
              <a:gd name="connsiteY3" fmla="*/ 0 h 1245926"/>
              <a:gd name="connsiteX4" fmla="*/ 434688 w 622300"/>
              <a:gd name="connsiteY4" fmla="*/ 1028976 h 1245926"/>
              <a:gd name="connsiteX5" fmla="*/ 622300 w 622300"/>
              <a:gd name="connsiteY5" fmla="*/ 971943 h 1245926"/>
              <a:gd name="connsiteX6" fmla="*/ 332509 w 622300"/>
              <a:gd name="connsiteY6" fmla="*/ 1245926 h 1245926"/>
              <a:gd name="connsiteX7" fmla="*/ 0 w 622300"/>
              <a:gd name="connsiteY7" fmla="*/ 913417 h 1245926"/>
              <a:gd name="connsiteX0" fmla="*/ 0 w 577398"/>
              <a:gd name="connsiteY0" fmla="*/ 946787 h 1245926"/>
              <a:gd name="connsiteX1" fmla="*/ 193536 w 577398"/>
              <a:gd name="connsiteY1" fmla="*/ 1033695 h 1245926"/>
              <a:gd name="connsiteX2" fmla="*/ 274551 w 577398"/>
              <a:gd name="connsiteY2" fmla="*/ 12985 h 1245926"/>
              <a:gd name="connsiteX3" fmla="*/ 283470 w 577398"/>
              <a:gd name="connsiteY3" fmla="*/ 0 h 1245926"/>
              <a:gd name="connsiteX4" fmla="*/ 389786 w 577398"/>
              <a:gd name="connsiteY4" fmla="*/ 1028976 h 1245926"/>
              <a:gd name="connsiteX5" fmla="*/ 577398 w 577398"/>
              <a:gd name="connsiteY5" fmla="*/ 971943 h 1245926"/>
              <a:gd name="connsiteX6" fmla="*/ 287607 w 577398"/>
              <a:gd name="connsiteY6" fmla="*/ 1245926 h 1245926"/>
              <a:gd name="connsiteX7" fmla="*/ 0 w 577398"/>
              <a:gd name="connsiteY7" fmla="*/ 946787 h 12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398" h="1245926">
                <a:moveTo>
                  <a:pt x="0" y="946787"/>
                </a:moveTo>
                <a:lnTo>
                  <a:pt x="193536" y="1033695"/>
                </a:lnTo>
                <a:lnTo>
                  <a:pt x="274551" y="12985"/>
                </a:lnTo>
                <a:lnTo>
                  <a:pt x="283470" y="0"/>
                </a:lnTo>
                <a:lnTo>
                  <a:pt x="389786" y="1028976"/>
                </a:lnTo>
                <a:lnTo>
                  <a:pt x="577398" y="971943"/>
                </a:lnTo>
                <a:lnTo>
                  <a:pt x="287607" y="1245926"/>
                </a:lnTo>
                <a:lnTo>
                  <a:pt x="0" y="946787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5088823" y="4914790"/>
            <a:ext cx="891804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60478" y="5122608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true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4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Create a new Python file and type in the following codes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the codes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77145" y="1714838"/>
            <a:ext cx="5937844" cy="246221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speech_recognition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 =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sr.Recognizer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 =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sr.AudioFile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'f1lcapae.wav'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with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source: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audio =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r.record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(source)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r.recognize_sphinx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(audio))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1343"/>
          <a:stretch/>
        </p:blipFill>
        <p:spPr>
          <a:xfrm>
            <a:off x="-17022" y="5151864"/>
            <a:ext cx="9161022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</a:t>
            </a:r>
            <a:r>
              <a:rPr lang="en-US" altLang="zh-CN" dirty="0" smtClean="0"/>
              <a:t>(Linux)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Terminal, input: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apt-get install python-</a:t>
            </a:r>
            <a:r>
              <a:rPr lang="en-US" altLang="zh-CN" dirty="0" err="1"/>
              <a:t>pyaudio</a:t>
            </a:r>
            <a:r>
              <a:rPr lang="en-US" altLang="zh-CN" dirty="0"/>
              <a:t> python3-pyaudio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</a:t>
            </a:r>
            <a:r>
              <a:rPr lang="en-US" altLang="zh-CN" dirty="0" smtClean="0"/>
              <a:t>(Linux)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Terminal, input: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apt-get install python-</a:t>
            </a:r>
            <a:r>
              <a:rPr lang="en-US" altLang="zh-CN" dirty="0" err="1"/>
              <a:t>pyaudio</a:t>
            </a:r>
            <a:r>
              <a:rPr lang="en-US" altLang="zh-CN" dirty="0"/>
              <a:t> python3-pyaudio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3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(Mac OS 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 Use </a:t>
            </a:r>
            <a:r>
              <a:rPr lang="en-US" altLang="zh-CN" dirty="0">
                <a:hlinkClick r:id="rId2"/>
              </a:rPr>
              <a:t>Homebrew</a:t>
            </a:r>
            <a:r>
              <a:rPr lang="en-US" altLang="zh-CN" dirty="0"/>
              <a:t> to install the prerequisite </a:t>
            </a:r>
            <a:r>
              <a:rPr lang="en-US" altLang="zh-CN" dirty="0" err="1"/>
              <a:t>portaudio</a:t>
            </a:r>
            <a:r>
              <a:rPr lang="en-US" altLang="zh-CN" dirty="0"/>
              <a:t> library, then install </a:t>
            </a:r>
            <a:r>
              <a:rPr lang="en-US" altLang="zh-CN" dirty="0" err="1"/>
              <a:t>PyAudio</a:t>
            </a:r>
            <a:r>
              <a:rPr lang="en-US" altLang="zh-CN" dirty="0"/>
              <a:t> using </a:t>
            </a:r>
            <a:r>
              <a:rPr lang="en-US" altLang="zh-CN" dirty="0" smtClean="0"/>
              <a:t>pip:</a:t>
            </a:r>
          </a:p>
          <a:p>
            <a:pPr lvl="1"/>
            <a:r>
              <a:rPr lang="en-US" altLang="zh-CN" dirty="0" smtClean="0"/>
              <a:t>brew </a:t>
            </a:r>
            <a:r>
              <a:rPr lang="en-US" altLang="zh-CN" dirty="0"/>
              <a:t>install </a:t>
            </a:r>
            <a:r>
              <a:rPr lang="en-US" altLang="zh-CN" dirty="0" err="1" smtClean="0"/>
              <a:t>portaudio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pip </a:t>
            </a:r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</a:t>
            </a:r>
          </a:p>
          <a:p>
            <a:r>
              <a:rPr lang="en-US" altLang="zh-CN" dirty="0" smtClean="0"/>
              <a:t>Notes: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not already installed, download </a:t>
            </a:r>
            <a:r>
              <a:rPr lang="en-US" altLang="zh-CN" dirty="0" smtClean="0"/>
              <a:t>Homebrew.</a:t>
            </a:r>
          </a:p>
          <a:p>
            <a:pPr lvl="1"/>
            <a:r>
              <a:rPr lang="en-US" altLang="zh-CN" dirty="0" smtClean="0"/>
              <a:t>pip </a:t>
            </a:r>
            <a:r>
              <a:rPr lang="en-US" altLang="zh-CN" dirty="0"/>
              <a:t>will download the </a:t>
            </a:r>
            <a:r>
              <a:rPr lang="en-US" altLang="zh-CN" dirty="0" err="1"/>
              <a:t>PyAudio</a:t>
            </a:r>
            <a:r>
              <a:rPr lang="en-US" altLang="zh-CN" dirty="0"/>
              <a:t> source and build it for your version of </a:t>
            </a:r>
            <a:r>
              <a:rPr lang="en-US" altLang="zh-CN" dirty="0" smtClean="0"/>
              <a:t>Python.</a:t>
            </a:r>
          </a:p>
          <a:p>
            <a:pPr lvl="1"/>
            <a:r>
              <a:rPr lang="en-US" altLang="zh-CN" dirty="0" smtClean="0"/>
              <a:t>Homebrew </a:t>
            </a:r>
            <a:r>
              <a:rPr lang="en-US" altLang="zh-CN" dirty="0"/>
              <a:t>and building </a:t>
            </a:r>
            <a:r>
              <a:rPr lang="en-US" altLang="zh-CN" dirty="0" err="1"/>
              <a:t>PyAudio</a:t>
            </a:r>
            <a:r>
              <a:rPr lang="en-US" altLang="zh-CN" dirty="0"/>
              <a:t> also require installing the Command Line Tools for </a:t>
            </a:r>
            <a:r>
              <a:rPr lang="en-US" altLang="zh-CN" dirty="0" err="1"/>
              <a:t>Xcode</a:t>
            </a:r>
            <a:r>
              <a:rPr lang="en-US" altLang="zh-CN" dirty="0"/>
              <a:t> (more information).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Ref</a:t>
            </a:r>
            <a:r>
              <a:rPr lang="en-US" altLang="zh-CN" dirty="0"/>
              <a:t>: http://people.csail.mit.edu/hubert/pyaudio/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8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PyAudio</a:t>
            </a:r>
            <a:r>
              <a:rPr lang="en-US" dirty="0" smtClean="0"/>
              <a:t> (Windows)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 right binary library </a:t>
            </a:r>
            <a:r>
              <a:rPr lang="en-US" dirty="0" smtClean="0"/>
              <a:t>from</a:t>
            </a:r>
          </a:p>
          <a:p>
            <a:r>
              <a:rPr lang="en-US" dirty="0">
                <a:hlinkClick r:id="rId2"/>
              </a:rPr>
              <a:t>https://www.lfd.uci.edu/~gohlke/pythonlibs/#</a:t>
            </a:r>
            <a:r>
              <a:rPr lang="en-US" dirty="0" smtClean="0">
                <a:hlinkClick r:id="rId2"/>
              </a:rPr>
              <a:t>pyaudio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/>
              <a:t>.</a:t>
            </a:r>
            <a:r>
              <a:rPr lang="en-US" dirty="0" err="1"/>
              <a:t>whl</a:t>
            </a:r>
            <a:r>
              <a:rPr lang="en-US" dirty="0"/>
              <a:t> file in the command window using the following command</a:t>
            </a:r>
          </a:p>
          <a:p>
            <a:pPr lvl="1"/>
            <a:r>
              <a:rPr lang="en-US" dirty="0"/>
              <a:t>python -m pip install </a:t>
            </a:r>
            <a:r>
              <a:rPr lang="en-US" dirty="0" err="1"/>
              <a:t>PyAudio‑</a:t>
            </a:r>
            <a:r>
              <a:rPr lang="en-US" b="1" dirty="0" err="1" smtClean="0"/>
              <a:t>downloaded_wheel</a:t>
            </a:r>
            <a:r>
              <a:rPr lang="en-US" dirty="0" err="1" smtClean="0"/>
              <a:t>.whl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93104"/>
            <a:ext cx="9144000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PyQt5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PyQt5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76" y="1330648"/>
            <a:ext cx="6971428" cy="286666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87476" y="1995055"/>
            <a:ext cx="1115397" cy="277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smtClean="0"/>
              <a:t>pyqt5-tools (optional)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use PyQt5 Designer (pyqt5-tools) to graphically design the form, you should install PyQt5 v. 5.11, because pyqt5-tools doesn’t support v. 5.12 of PyQt5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 install </a:t>
            </a:r>
            <a:r>
              <a:rPr lang="en-US" dirty="0"/>
              <a:t>pyqt5-tools</a:t>
            </a:r>
          </a:p>
          <a:p>
            <a:pPr lvl="1"/>
            <a:r>
              <a:rPr lang="en-US" dirty="0" smtClean="0"/>
              <a:t>Install v. 5.11.3 of PyQt5</a:t>
            </a:r>
            <a:endParaRPr lang="en-US" dirty="0"/>
          </a:p>
          <a:p>
            <a:pPr lvl="1"/>
            <a:r>
              <a:rPr lang="en-US" dirty="0" smtClean="0"/>
              <a:t>Then install pyqt5-tools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2" y="1889371"/>
            <a:ext cx="3314286" cy="257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4" y="3548846"/>
            <a:ext cx="6542857" cy="27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201814" y="5437293"/>
            <a:ext cx="1115397" cy="277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of assignment1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The </a:t>
            </a:r>
            <a:r>
              <a:rPr lang="en-US" smtClean="0"/>
              <a:t>program could receive </a:t>
            </a:r>
            <a:r>
              <a:rPr lang="en-US" dirty="0" smtClean="0"/>
              <a:t>user’s voice command, recognize the content and finish the task</a:t>
            </a:r>
          </a:p>
          <a:p>
            <a:pPr lvl="1"/>
            <a:r>
              <a:rPr lang="en-US" dirty="0" smtClean="0"/>
              <a:t>Assume commands are correctly spoken</a:t>
            </a:r>
          </a:p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A voice command from the user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Finish the task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678" t="542" r="2359" b="1509"/>
          <a:stretch/>
        </p:blipFill>
        <p:spPr>
          <a:xfrm>
            <a:off x="5933093" y="1968748"/>
            <a:ext cx="2984501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8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an ASR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936255"/>
            <a:ext cx="6839131" cy="28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E48312"/>
              </a:buClr>
              <a:buFont typeface="+mj-lt"/>
              <a:buAutoNum type="arabicPeriod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Run </a:t>
            </a: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test.py and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guessTheWord.py. Get familiar with the program.</a:t>
            </a:r>
          </a:p>
          <a:p>
            <a:pPr marL="457200" indent="-457200">
              <a:buClr>
                <a:srgbClr val="E4831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Add two functions to the program (asr.py), such as</a:t>
            </a:r>
          </a:p>
          <a:p>
            <a:pPr marL="783273" lvl="1" indent="-342900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Play music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 (tips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win32api.ShellExecute(0, 'open', 'E:\\song.wma', '','',1)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83273" lvl="1" indent="-342900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Open a text file 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 (tips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win32api.ShellExecute(0, 'open', 'notepad.exe', '','',0)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83273" lvl="1" indent="-342900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Any other function you’d like to implement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You can find many examples of  how to call external commands in python on the web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report should answer the following </a:t>
            </a:r>
            <a:r>
              <a:rPr lang="en-US" dirty="0" smtClean="0"/>
              <a:t>questions (in English):</a:t>
            </a:r>
            <a:endParaRPr lang="en-US" dirty="0" smtClean="0"/>
          </a:p>
          <a:p>
            <a:pPr lvl="1"/>
            <a:r>
              <a:rPr lang="en-US" dirty="0" smtClean="0"/>
              <a:t>The modifications to GUI and the codes</a:t>
            </a:r>
          </a:p>
          <a:p>
            <a:pPr lvl="1"/>
            <a:r>
              <a:rPr lang="en-US" altLang="zh-CN" dirty="0" smtClean="0"/>
              <a:t>The accuracy of speech recognition and how to improve it, if possible?</a:t>
            </a:r>
          </a:p>
          <a:p>
            <a:r>
              <a:rPr lang="en-US" dirty="0" smtClean="0"/>
              <a:t>Submit your work (code and report)</a:t>
            </a:r>
          </a:p>
          <a:p>
            <a:pPr lvl="1"/>
            <a:r>
              <a:rPr lang="en-US" altLang="zh-CN" dirty="0" smtClean="0"/>
              <a:t>Prepare a readme file to illustrate how to run your program</a:t>
            </a:r>
          </a:p>
          <a:p>
            <a:pPr lvl="1"/>
            <a:r>
              <a:rPr lang="en-US" altLang="zh-CN" dirty="0" smtClean="0"/>
              <a:t>Compress all the codes and the report into a zip file: </a:t>
            </a:r>
            <a:r>
              <a:rPr lang="en-US" altLang="zh-CN" dirty="0" smtClean="0">
                <a:solidFill>
                  <a:srgbClr val="FF0000"/>
                </a:solidFill>
              </a:rPr>
              <a:t>ID_name_lab1.zip</a:t>
            </a:r>
          </a:p>
          <a:p>
            <a:pPr lvl="1"/>
            <a:r>
              <a:rPr lang="en-US" dirty="0" smtClean="0"/>
              <a:t>Submitted </a:t>
            </a:r>
            <a:r>
              <a:rPr lang="en-US" smtClean="0"/>
              <a:t>to canvas.tongji.edu.cn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UI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6D4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HUMAN COMPUTER INTERACTION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https://cdn-images-1.medium.com/max/1600/1*Jwqqo4NGUAd6UNr-Og9R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571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0351"/>
          <a:stretch/>
        </p:blipFill>
        <p:spPr>
          <a:xfrm>
            <a:off x="6728372" y="2604942"/>
            <a:ext cx="2377962" cy="3632200"/>
          </a:xfrm>
          <a:prstGeom prst="rect">
            <a:avLst/>
          </a:prstGeom>
        </p:spPr>
      </p:pic>
      <p:pic>
        <p:nvPicPr>
          <p:cNvPr id="1028" name="Picture 4" descr="https://cdn-images-1.medium.com/max/1400/1*oxLKK6RfLqoNVFxr53sPr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t="10228" r="39699" b="3441"/>
          <a:stretch/>
        </p:blipFill>
        <p:spPr bwMode="auto">
          <a:xfrm>
            <a:off x="4215311" y="2088197"/>
            <a:ext cx="2349500" cy="4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Python and </a:t>
            </a:r>
            <a:r>
              <a:rPr lang="en-US" dirty="0" err="1" smtClean="0"/>
              <a:t>Pypi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handful of packages for speech recognition exist on </a:t>
            </a:r>
            <a:r>
              <a:rPr lang="en-US" dirty="0" err="1" smtClean="0"/>
              <a:t>PyPI</a:t>
            </a:r>
            <a:endParaRPr lang="en-US" dirty="0"/>
          </a:p>
          <a:p>
            <a:pPr lvl="1"/>
            <a:r>
              <a:rPr lang="en-US" dirty="0" err="1">
                <a:hlinkClick r:id="rId2"/>
              </a:rPr>
              <a:t>apiai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assemblyai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google-cloud-speech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pocketsphinx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SpeechRecognition</a:t>
            </a:r>
            <a:endParaRPr lang="en-US" dirty="0"/>
          </a:p>
          <a:p>
            <a:pPr lvl="1"/>
            <a:r>
              <a:rPr lang="en-US" dirty="0" err="1">
                <a:hlinkClick r:id="rId7"/>
              </a:rPr>
              <a:t>watson</a:t>
            </a:r>
            <a:r>
              <a:rPr lang="en-US" dirty="0">
                <a:hlinkClick r:id="rId7"/>
              </a:rPr>
              <a:t>-developer-cloud</a:t>
            </a:r>
            <a:endParaRPr lang="en-US" dirty="0"/>
          </a:p>
          <a:p>
            <a:pPr lvl="1"/>
            <a:r>
              <a:rPr lang="en-US" dirty="0" smtClean="0">
                <a:hlinkClick r:id="rId8"/>
              </a:rPr>
              <a:t>wit</a:t>
            </a:r>
            <a:endParaRPr lang="en-US" dirty="0" smtClean="0"/>
          </a:p>
          <a:p>
            <a:r>
              <a:rPr lang="en-US" dirty="0" smtClean="0"/>
              <a:t>Official site of </a:t>
            </a:r>
            <a:r>
              <a:rPr lang="en-US" dirty="0" err="1" smtClean="0"/>
              <a:t>SpeechRecognition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https://pypi.org/project/SpeechRecognition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project in </a:t>
            </a:r>
            <a:r>
              <a:rPr lang="en-US" dirty="0" err="1" smtClean="0"/>
              <a:t>Pycharm</a:t>
            </a:r>
            <a:endParaRPr lang="en-US" dirty="0" smtClean="0"/>
          </a:p>
          <a:p>
            <a:r>
              <a:rPr lang="en-US" dirty="0" smtClean="0"/>
              <a:t>Open “File-&gt;settings” from the menu bar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9" y="1838036"/>
            <a:ext cx="4206239" cy="376841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61109" y="5190814"/>
            <a:ext cx="16764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“+” icon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Input “</a:t>
            </a:r>
            <a:r>
              <a:rPr lang="en-US" dirty="0" err="1" smtClean="0"/>
              <a:t>SpeechRecognition</a:t>
            </a:r>
            <a:r>
              <a:rPr lang="en-US" dirty="0" smtClean="0"/>
              <a:t>” in the search box and select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839" r="1125"/>
          <a:stretch/>
        </p:blipFill>
        <p:spPr>
          <a:xfrm>
            <a:off x="0" y="1343880"/>
            <a:ext cx="9143172" cy="240531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687139" y="2283305"/>
            <a:ext cx="445325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3" y="4527618"/>
            <a:ext cx="5487977" cy="14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0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SpeechRecognition</a:t>
            </a:r>
            <a:r>
              <a:rPr lang="en-US" dirty="0" smtClean="0"/>
              <a:t> package by clicking the button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8" y="2104289"/>
            <a:ext cx="5795054" cy="290412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01436" y="4464242"/>
            <a:ext cx="16764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 smtClean="0"/>
              <a:t>PocketSphinx</a:t>
            </a:r>
            <a:r>
              <a:rPr lang="en-US" altLang="zh-CN" dirty="0" smtClean="0"/>
              <a:t> (Linux)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In Terminal, run:</a:t>
            </a:r>
          </a:p>
          <a:p>
            <a:pPr lvl="1"/>
            <a:r>
              <a:rPr lang="en-US" altLang="zh-CN" dirty="0" err="1" smtClean="0"/>
              <a:t>sudo</a:t>
            </a:r>
            <a:r>
              <a:rPr lang="en-US" altLang="zh-CN" dirty="0" smtClean="0"/>
              <a:t> apt-get install </a:t>
            </a:r>
            <a:r>
              <a:rPr lang="en-US" altLang="zh-CN" dirty="0" err="1" smtClean="0"/>
              <a:t>libpulse</a:t>
            </a:r>
            <a:r>
              <a:rPr lang="en-US" altLang="zh-CN" dirty="0" smtClean="0"/>
              <a:t>-dev</a:t>
            </a:r>
          </a:p>
          <a:p>
            <a:pPr lvl="1"/>
            <a:r>
              <a:rPr lang="en-US" altLang="zh-CN" dirty="0" err="1" smtClean="0"/>
              <a:t>sudo</a:t>
            </a:r>
            <a:r>
              <a:rPr lang="en-US" altLang="zh-CN" dirty="0" smtClean="0"/>
              <a:t> apt-get install libasound2-dev</a:t>
            </a:r>
          </a:p>
          <a:p>
            <a:pPr lvl="1"/>
            <a:r>
              <a:rPr lang="en-US" altLang="zh-CN" dirty="0" err="1" smtClean="0"/>
              <a:t>sudo</a:t>
            </a:r>
            <a:r>
              <a:rPr lang="en-US" altLang="zh-CN" dirty="0" smtClean="0"/>
              <a:t> apt install swig</a:t>
            </a:r>
          </a:p>
          <a:p>
            <a:pPr lvl="1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/>
              <a:t>pip3 </a:t>
            </a:r>
            <a:r>
              <a:rPr lang="en-US" altLang="zh-CN" dirty="0" smtClean="0"/>
              <a:t>install </a:t>
            </a:r>
            <a:r>
              <a:rPr lang="en-US" altLang="zh-CN" dirty="0" err="1" smtClean="0"/>
              <a:t>pocketsphinx</a:t>
            </a:r>
            <a:r>
              <a:rPr lang="en-US" altLang="zh-CN" dirty="0" smtClean="0"/>
              <a:t> (“pip” for python2)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PocketSphinx</a:t>
            </a:r>
            <a:r>
              <a:rPr lang="en-US" dirty="0" smtClean="0"/>
              <a:t>  (Windows)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right binary library </a:t>
            </a:r>
            <a:r>
              <a:rPr lang="en-US" dirty="0"/>
              <a:t>from  </a:t>
            </a:r>
            <a:r>
              <a:rPr lang="en-US" dirty="0">
                <a:hlinkClick r:id="rId2"/>
              </a:rPr>
              <a:t>https://www.lfd.uci.edu/~gohlke/pythonlibs/#</a:t>
            </a:r>
            <a:r>
              <a:rPr lang="en-US" dirty="0" smtClean="0">
                <a:hlinkClick r:id="rId2"/>
              </a:rPr>
              <a:t>pocketsphinx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2" y="1775268"/>
            <a:ext cx="8064061" cy="31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9333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4058</TotalTime>
  <Words>782</Words>
  <Application>Microsoft Office PowerPoint</Application>
  <PresentationFormat>全屏显示(4:3)</PresentationFormat>
  <Paragraphs>212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나눔고딕</vt:lpstr>
      <vt:lpstr>宋体</vt:lpstr>
      <vt:lpstr>Arial</vt:lpstr>
      <vt:lpstr>Calibri</vt:lpstr>
      <vt:lpstr>Calibri Light</vt:lpstr>
      <vt:lpstr>Consolas</vt:lpstr>
      <vt:lpstr>Times New Roman</vt:lpstr>
      <vt:lpstr>Wingdings</vt:lpstr>
      <vt:lpstr>主题1</vt:lpstr>
      <vt:lpstr>Lab 1: Automatic Speech Recognition</vt:lpstr>
      <vt:lpstr>Architecture of an ASR system</vt:lpstr>
      <vt:lpstr>Voice UI</vt:lpstr>
      <vt:lpstr>Introduction to Python and Pypi</vt:lpstr>
      <vt:lpstr>Install SpeechRecognition</vt:lpstr>
      <vt:lpstr>Install SpeechRecognition</vt:lpstr>
      <vt:lpstr>Install SpeechRecognition</vt:lpstr>
      <vt:lpstr>Install PocketSphinx (Linux)</vt:lpstr>
      <vt:lpstr>Install PocketSphinx  (Windows)</vt:lpstr>
      <vt:lpstr>Install PocketSphinx  (Windows)</vt:lpstr>
      <vt:lpstr>Install PocketSphinx</vt:lpstr>
      <vt:lpstr>Test PocketSphinx</vt:lpstr>
      <vt:lpstr>Install PyAudio (Linux)</vt:lpstr>
      <vt:lpstr>Install PyAudio (Linux)</vt:lpstr>
      <vt:lpstr>Install PyAudio (Mac OS X)</vt:lpstr>
      <vt:lpstr>Install PyAudio (Windows)</vt:lpstr>
      <vt:lpstr>Install PyQt5</vt:lpstr>
      <vt:lpstr>Install pyqt5-tools (optional)</vt:lpstr>
      <vt:lpstr>Interface of assignment1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</cp:lastModifiedBy>
  <cp:revision>334</cp:revision>
  <dcterms:created xsi:type="dcterms:W3CDTF">2017-05-05T23:49:17Z</dcterms:created>
  <dcterms:modified xsi:type="dcterms:W3CDTF">2021-06-28T00:25:20Z</dcterms:modified>
</cp:coreProperties>
</file>